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</p:embeddedFont>
    <p:embeddedFont>
      <p:font typeface="TT Fors" panose="020B0604020202020204" charset="0"/>
      <p:regular r:id="rId24"/>
    </p:embeddedFont>
    <p:embeddedFont>
      <p:font typeface="TT Fors Bold" panose="020B0604020202020204" charset="0"/>
      <p:regular r:id="rId25"/>
    </p:embeddedFont>
    <p:embeddedFont>
      <p:font typeface="TT Norm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5D130-EC64-48FC-B729-7C1DEB13A400}" type="datetimeFigureOut">
              <a:rPr lang="en-US" smtClean="0"/>
              <a:t>19/02/2023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6F51F-B95D-4B0D-AB5E-39E2639E9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6F51F-B95D-4B0D-AB5E-39E2639E9A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6F51F-B95D-4B0D-AB5E-39E2639E9A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37670" y="5695876"/>
            <a:ext cx="4111757" cy="8135817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56" b="-5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23740" y="842169"/>
            <a:ext cx="3040520" cy="305844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729247" y="9410700"/>
            <a:ext cx="27967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CB6CE6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WELCOME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270325" y="532765"/>
            <a:ext cx="5255675" cy="590232"/>
            <a:chOff x="0" y="-38100"/>
            <a:chExt cx="7007567" cy="786976"/>
          </a:xfrm>
        </p:grpSpPr>
        <p:sp>
          <p:nvSpPr>
            <p:cNvPr id="15" name="TextBox 15"/>
            <p:cNvSpPr txBox="1"/>
            <p:nvPr/>
          </p:nvSpPr>
          <p:spPr>
            <a:xfrm>
              <a:off x="2463641" y="-38100"/>
              <a:ext cx="4543926" cy="423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minder.client@gmail.com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14447" y="5695876"/>
            <a:ext cx="4111757" cy="8135817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8482" b="-848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813250" y="4608113"/>
            <a:ext cx="4661500" cy="9223580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20" b="-20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AECF3FB-F1B6-0A9E-3A7F-8520C1D6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439" y="3742230"/>
            <a:ext cx="1581150" cy="361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128F62-C3D9-61F1-EA2D-346C6AE4CCB6}"/>
              </a:ext>
            </a:extLst>
          </p:cNvPr>
          <p:cNvSpPr txBox="1"/>
          <p:nvPr/>
        </p:nvSpPr>
        <p:spPr>
          <a:xfrm>
            <a:off x="4572000" y="673296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Inter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6971" y="964158"/>
            <a:ext cx="4032921" cy="797982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528294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Trận đấu của đội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119037"/>
            <a:ext cx="8115300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973329" y="2147612"/>
            <a:ext cx="2639112" cy="3790370"/>
            <a:chOff x="0" y="0"/>
            <a:chExt cx="3518815" cy="505382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3500" cy="5053827"/>
              <a:chOff x="0" y="0"/>
              <a:chExt cx="12543" cy="99828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543" cy="998287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998287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998287"/>
                    </a:lnTo>
                    <a:lnTo>
                      <a:pt x="0" y="998287"/>
                    </a:lnTo>
                    <a:close/>
                  </a:path>
                </a:pathLst>
              </a:custGeom>
              <a:solidFill>
                <a:srgbClr val="858C8B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60027" y="2831834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Yes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0027" y="2391777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Shadow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0027" y="3711736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Màu sắc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0027" y="4151791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Trắng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64512" y="717924"/>
              <a:ext cx="3054303" cy="885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Danh sách các trận đấu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64512" y="277869"/>
              <a:ext cx="3054303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Hiển thị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 Mockups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37015"/>
            <a:ext cx="5227460" cy="41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Tính năng chính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174224"/>
            <a:ext cx="5227460" cy="20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Hiển thị các trận đấu đang chờ.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Tham gia vào trận đấu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Xem thông tin trận đấu bao gồm: Thành viên tham gia, vị trí còn trống, thời gian, địa điểm thi đấu.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6971" y="964158"/>
            <a:ext cx="4032921" cy="797982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973329" y="2147612"/>
            <a:ext cx="2639112" cy="3790370"/>
            <a:chOff x="0" y="0"/>
            <a:chExt cx="3518815" cy="505382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3500" cy="5053827"/>
              <a:chOff x="0" y="0"/>
              <a:chExt cx="12543" cy="99828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43" cy="998287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998287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998287"/>
                    </a:lnTo>
                    <a:lnTo>
                      <a:pt x="0" y="998287"/>
                    </a:lnTo>
                    <a:close/>
                  </a:path>
                </a:pathLst>
              </a:custGeom>
              <a:solidFill>
                <a:srgbClr val="858C8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0027" y="2831834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Yes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60027" y="2391777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Shadow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0027" y="3711736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Màu sắc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0027" y="4151791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Trắng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4512" y="717924"/>
              <a:ext cx="3054303" cy="885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Tin nhắn các thành viên trong đội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4512" y="277869"/>
              <a:ext cx="3054303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Hiển thị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528294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Trò chuyện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119037"/>
            <a:ext cx="8115300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 Mockups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637015"/>
            <a:ext cx="5227460" cy="41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Tính năng chính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174224"/>
            <a:ext cx="5227460" cy="16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Trò truyện với các thành viên trong đội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Trò chuyện với đội đối thủ nếu có trận đấu đang được thiết lập.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42886" y="5200650"/>
            <a:ext cx="445688" cy="0"/>
          </a:xfrm>
          <a:prstGeom prst="line">
            <a:avLst/>
          </a:prstGeom>
          <a:ln w="57150" cap="flat">
            <a:solidFill>
              <a:srgbClr val="2E2E2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1999322" y="5200650"/>
            <a:ext cx="445688" cy="0"/>
          </a:xfrm>
          <a:prstGeom prst="line">
            <a:avLst/>
          </a:prstGeom>
          <a:ln w="57150" cap="flat">
            <a:solidFill>
              <a:srgbClr val="2E2E2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6220" y="1348473"/>
            <a:ext cx="3922583" cy="7761504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b="-4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232656" y="1348473"/>
            <a:ext cx="3922583" cy="7761504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b="-438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289092" y="1348473"/>
            <a:ext cx="3922583" cy="7761504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718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minder.client@gmail.com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0" y="286385"/>
            <a:ext cx="18288000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spc="-280">
                <a:solidFill>
                  <a:srgbClr val="000000"/>
                </a:solidFill>
                <a:latin typeface="TT Norms Bold"/>
              </a:rPr>
              <a:t>Quản lý thành viên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8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9483" y="729149"/>
            <a:ext cx="4232288" cy="837430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52" r="-4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606400" y="4685983"/>
            <a:ext cx="818833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Trận đấu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8941" y="4210369"/>
            <a:ext cx="8095791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MINDER PRODUCT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'Notch' Product Mockups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"/>
              </a:rPr>
              <a:t>minder.client@gmail.com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105821" y="1028700"/>
            <a:ext cx="4032921" cy="797982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452" r="-4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98164" y="1409382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Trận đấu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8164" y="1000125"/>
            <a:ext cx="8115300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 Mockups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124828-5737-BEBA-CACD-CC90C9F014B0}"/>
              </a:ext>
            </a:extLst>
          </p:cNvPr>
          <p:cNvGrpSpPr/>
          <p:nvPr/>
        </p:nvGrpSpPr>
        <p:grpSpPr>
          <a:xfrm>
            <a:off x="1598164" y="2518103"/>
            <a:ext cx="5227460" cy="3782008"/>
            <a:chOff x="1598164" y="2518103"/>
            <a:chExt cx="5227460" cy="3782008"/>
          </a:xfrm>
        </p:grpSpPr>
        <p:sp>
          <p:nvSpPr>
            <p:cNvPr id="16" name="TextBox 16"/>
            <p:cNvSpPr txBox="1"/>
            <p:nvPr/>
          </p:nvSpPr>
          <p:spPr>
            <a:xfrm>
              <a:off x="1598164" y="2518103"/>
              <a:ext cx="5227460" cy="419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Tính năng chính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98164" y="3055312"/>
              <a:ext cx="5227460" cy="3244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Tạo trận đấu.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Tìm trận đấu.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Đề nghị trận đấu phù hợp cho đội.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Xem thông tin trận đấu,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Chat liên đội bóng.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Đề xuất sân cho hai đội.</a:t>
              </a:r>
            </a:p>
            <a:p>
              <a:pPr marL="453396" lvl="1" indent="-226698">
                <a:lnSpc>
                  <a:spcPts val="3150"/>
                </a:lnSpc>
                <a:buFont typeface="Arial"/>
                <a:buChar char="•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Thông báo đấy: Tin nhắn, nhắc nhở,...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1AA5CB-5021-53B2-0B86-A671ABB5765C}"/>
              </a:ext>
            </a:extLst>
          </p:cNvPr>
          <p:cNvGrpSpPr/>
          <p:nvPr/>
        </p:nvGrpSpPr>
        <p:grpSpPr>
          <a:xfrm>
            <a:off x="1598164" y="2518103"/>
            <a:ext cx="6621621" cy="4206355"/>
            <a:chOff x="1598164" y="2518103"/>
            <a:chExt cx="6479036" cy="4206355"/>
          </a:xfrm>
        </p:grpSpPr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AD631592-FB16-D7A3-72DC-9CAB834C3129}"/>
                </a:ext>
              </a:extLst>
            </p:cNvPr>
            <p:cNvSpPr txBox="1"/>
            <p:nvPr/>
          </p:nvSpPr>
          <p:spPr>
            <a:xfrm>
              <a:off x="1598164" y="2518103"/>
              <a:ext cx="6479036" cy="8815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Thiết lập trận đấu (Trận đấu – đang thiết lập)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EA73D55-6BA0-70C5-F6FB-478D783B950B}"/>
                </a:ext>
              </a:extLst>
            </p:cNvPr>
            <p:cNvSpPr txBox="1"/>
            <p:nvPr/>
          </p:nvSpPr>
          <p:spPr>
            <a:xfrm>
              <a:off x="1598164" y="3055312"/>
              <a:ext cx="5227460" cy="3669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Chọn tham gia.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Chọn vị trí match captain.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Tạo vị trí thi đấu ảo.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Chọn loại trận đấu.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Chọn sân.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Chọn giờ.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Chốt trận đấu.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Bỏ qua trận đấu.</a:t>
              </a:r>
            </a:p>
            <a:p>
              <a:pPr marL="683898" lvl="1" indent="-457200">
                <a:lnSpc>
                  <a:spcPts val="3150"/>
                </a:lnSpc>
                <a:buFont typeface="+mj-lt"/>
                <a:buAutoNum type="arabicPeriod"/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Hủy thiết lập phòng.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8A4132-89AB-3884-086B-B523EB5376A4}"/>
              </a:ext>
            </a:extLst>
          </p:cNvPr>
          <p:cNvGrpSpPr/>
          <p:nvPr/>
        </p:nvGrpSpPr>
        <p:grpSpPr>
          <a:xfrm>
            <a:off x="1598163" y="2523088"/>
            <a:ext cx="6479036" cy="2550902"/>
            <a:chOff x="1598164" y="2518103"/>
            <a:chExt cx="6479036" cy="2550902"/>
          </a:xfrm>
        </p:grpSpPr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5DF1C4BE-A9CE-2246-1343-7BD2DDDB071A}"/>
                </a:ext>
              </a:extLst>
            </p:cNvPr>
            <p:cNvSpPr txBox="1"/>
            <p:nvPr/>
          </p:nvSpPr>
          <p:spPr>
            <a:xfrm>
              <a:off x="1598164" y="2518103"/>
              <a:ext cx="6479036" cy="419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Thiết lập trận đấu (Trận đấu – sắp diển ra )</a:t>
              </a: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DE5AC93D-4CBC-D6C6-895F-2B3D15A50CD7}"/>
                </a:ext>
              </a:extLst>
            </p:cNvPr>
            <p:cNvSpPr txBox="1"/>
            <p:nvPr/>
          </p:nvSpPr>
          <p:spPr>
            <a:xfrm>
              <a:off x="1598164" y="3055312"/>
              <a:ext cx="5227460" cy="2013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6698" lvl="1">
                <a:lnSpc>
                  <a:spcPts val="3150"/>
                </a:lnSpc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Huỷ trận đấu và phòng thiết lập sẽ trở về trạng thái đang thiết lập. (Chỉ captain và trước giờ thi đấu ít nhất 2 tiếng).</a:t>
              </a:r>
            </a:p>
            <a:p>
              <a:pPr marL="226698" lvl="1">
                <a:lnSpc>
                  <a:spcPts val="3150"/>
                </a:lnSpc>
              </a:pPr>
              <a:endParaRPr lang="en-US" sz="2100" b="1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52CE7A-0F7E-AD11-7E13-A64341EA1DCB}"/>
              </a:ext>
            </a:extLst>
          </p:cNvPr>
          <p:cNvGrpSpPr/>
          <p:nvPr/>
        </p:nvGrpSpPr>
        <p:grpSpPr>
          <a:xfrm>
            <a:off x="1588327" y="2513668"/>
            <a:ext cx="6479036" cy="2154511"/>
            <a:chOff x="1598164" y="2518103"/>
            <a:chExt cx="6479036" cy="2154511"/>
          </a:xfrm>
        </p:grpSpPr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4E583A06-E3F8-8578-7F7C-235D98CCD8A6}"/>
                </a:ext>
              </a:extLst>
            </p:cNvPr>
            <p:cNvSpPr txBox="1"/>
            <p:nvPr/>
          </p:nvSpPr>
          <p:spPr>
            <a:xfrm>
              <a:off x="1598164" y="2518103"/>
              <a:ext cx="6479036" cy="419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Thiết lập trận đấu (Trận đấu – đã diển ra )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519633E5-643C-D882-0AC1-15CF073C0D31}"/>
                </a:ext>
              </a:extLst>
            </p:cNvPr>
            <p:cNvSpPr txBox="1"/>
            <p:nvPr/>
          </p:nvSpPr>
          <p:spPr>
            <a:xfrm>
              <a:off x="1598164" y="3055312"/>
              <a:ext cx="5227460" cy="161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26698" lvl="1">
                <a:lnSpc>
                  <a:spcPts val="3150"/>
                </a:lnSpc>
              </a:pPr>
              <a:r>
                <a:rPr lang="en-US" sz="2100" b="1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Cho phép đội trưởng hoặc người được ủy quyền tạo yêu cầu đấu lại. Nếu được chấp nhận sẽ tạo phòng thiết lập trận đấu.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105821" y="1028700"/>
            <a:ext cx="4032921" cy="797982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452" r="-45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98164" y="1409382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Trận đấu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8164" y="1000125"/>
            <a:ext cx="8115300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 Mockups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597A93-D3EA-61C1-2F58-8FE99AE38919}"/>
              </a:ext>
            </a:extLst>
          </p:cNvPr>
          <p:cNvGrpSpPr/>
          <p:nvPr/>
        </p:nvGrpSpPr>
        <p:grpSpPr>
          <a:xfrm>
            <a:off x="1598164" y="2518103"/>
            <a:ext cx="6479036" cy="3795986"/>
            <a:chOff x="1598164" y="2518103"/>
            <a:chExt cx="6479036" cy="3795986"/>
          </a:xfrm>
        </p:grpSpPr>
        <p:sp>
          <p:nvSpPr>
            <p:cNvPr id="16" name="TextBox 16"/>
            <p:cNvSpPr txBox="1"/>
            <p:nvPr/>
          </p:nvSpPr>
          <p:spPr>
            <a:xfrm>
              <a:off x="1598164" y="2518103"/>
              <a:ext cx="6479036" cy="419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Trao đổi, thông tin đội bóng và lịch thi đấu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98164" y="3055312"/>
              <a:ext cx="5945636" cy="3258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69598" lvl="1" indent="-342900">
                <a:lnSpc>
                  <a:spcPts val="3150"/>
                </a:lnSpc>
                <a:buFont typeface="Arial" panose="020B0604020202020204" pitchFamily="34" charset="0"/>
                <a:buChar char="•"/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Phòng chat: cho phép hai đội trao đổi với nhau thông qua nhắn tin.</a:t>
              </a:r>
            </a:p>
            <a:p>
              <a:pPr marL="569598" lvl="1" indent="-342900">
                <a:lnSpc>
                  <a:spcPts val="3150"/>
                </a:lnSpc>
                <a:buFont typeface="Arial" panose="020B0604020202020204" pitchFamily="34" charset="0"/>
                <a:buChar char="•"/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Thông tin đội bạn: Xem thông tin đội bạn, thông tin thành viên tham gia.</a:t>
              </a:r>
            </a:p>
            <a:p>
              <a:pPr marL="569598" lvl="1" indent="-342900">
                <a:lnSpc>
                  <a:spcPts val="3150"/>
                </a:lnSpc>
                <a:buFont typeface="Arial" panose="020B0604020202020204" pitchFamily="34" charset="0"/>
                <a:buChar char="•"/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Lịch thi đấu: Xem danh sách các trận đấu theo dang calender.</a:t>
              </a:r>
            </a:p>
            <a:p>
              <a:pPr marL="569598" lvl="1" indent="-342900">
                <a:lnSpc>
                  <a:spcPts val="3150"/>
                </a:lnSpc>
                <a:buFont typeface="Arial" panose="020B0604020202020204" pitchFamily="34" charset="0"/>
                <a:buChar char="•"/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Xem danh sách trận đấu: Xem các trận đấu sắp tới theo dạng danh sách.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17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07471"/>
            <a:ext cx="522746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Xác thực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5917568"/>
            <a:ext cx="5227461" cy="1732071"/>
            <a:chOff x="0" y="-76200"/>
            <a:chExt cx="6969947" cy="230942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779779"/>
              <a:ext cx="248976" cy="24897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>
                <a:solidFill>
                  <a:srgbClr val="008037"/>
                </a:solidFill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308155"/>
              <a:ext cx="248976" cy="24897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 w="28575">
                <a:solidFill>
                  <a:srgbClr val="FF1616"/>
                </a:solidFill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-76200"/>
              <a:ext cx="6969946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Tương tác người dùng.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8603" y="633729"/>
              <a:ext cx="6441344" cy="1599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Thông báo lỗi (Error message)</a:t>
              </a:r>
            </a:p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Gmail gửi OTP</a:t>
              </a:r>
            </a:p>
            <a:p>
              <a:pPr>
                <a:lnSpc>
                  <a:spcPts val="3150"/>
                </a:lnSpc>
              </a:pPr>
              <a:endPara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4031620"/>
            <a:ext cx="5227461" cy="1732071"/>
            <a:chOff x="0" y="-76200"/>
            <a:chExt cx="6969947" cy="230942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313150"/>
              <a:ext cx="248976" cy="248976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>
                <a:solidFill>
                  <a:srgbClr val="FFBD59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782074"/>
              <a:ext cx="248976" cy="24897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>
                <a:solidFill>
                  <a:srgbClr val="008037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1841526"/>
              <a:ext cx="248976" cy="248976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1616"/>
              </a:solidFill>
              <a:ln w="28575">
                <a:solidFill>
                  <a:srgbClr val="008037"/>
                </a:solidFill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-76200"/>
              <a:ext cx="6969946" cy="56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Quản lý, xác thực người dùng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8603" y="633729"/>
              <a:ext cx="6441344" cy="1599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 nhập</a:t>
              </a:r>
            </a:p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 ký</a:t>
              </a:r>
            </a:p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Quên mật khẩu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FAC54-641B-89B1-5B7E-61AFA9334833}"/>
              </a:ext>
            </a:extLst>
          </p:cNvPr>
          <p:cNvGrpSpPr/>
          <p:nvPr/>
        </p:nvGrpSpPr>
        <p:grpSpPr>
          <a:xfrm>
            <a:off x="12349762" y="7222678"/>
            <a:ext cx="5059251" cy="1890184"/>
            <a:chOff x="12349762" y="7222678"/>
            <a:chExt cx="5059251" cy="1890184"/>
          </a:xfrm>
        </p:grpSpPr>
        <p:grpSp>
          <p:nvGrpSpPr>
            <p:cNvPr id="32" name="Group 32"/>
            <p:cNvGrpSpPr/>
            <p:nvPr/>
          </p:nvGrpSpPr>
          <p:grpSpPr>
            <a:xfrm>
              <a:off x="17222281" y="7370722"/>
              <a:ext cx="186732" cy="18673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 w="28575">
                <a:solidFill>
                  <a:srgbClr val="FF1616"/>
                </a:solidFill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36" name="AutoShape 36"/>
            <p:cNvSpPr/>
            <p:nvPr/>
          </p:nvSpPr>
          <p:spPr>
            <a:xfrm flipV="1">
              <a:off x="12349762" y="7801797"/>
              <a:ext cx="5059251" cy="427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2377153" y="7919907"/>
              <a:ext cx="5031860" cy="1192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Tiến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hành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gửi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OTP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về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email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hoặc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số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điện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thoại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được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ký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. OTP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hợp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lệ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đặt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lại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mật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khẩu</a:t>
              </a:r>
              <a:endPara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349762" y="7222678"/>
              <a:ext cx="5059250" cy="419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Quên mật khẩu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EEC607-E411-FABC-D402-4863832931E0}"/>
              </a:ext>
            </a:extLst>
          </p:cNvPr>
          <p:cNvGrpSpPr/>
          <p:nvPr/>
        </p:nvGrpSpPr>
        <p:grpSpPr>
          <a:xfrm>
            <a:off x="12349762" y="2019300"/>
            <a:ext cx="5059251" cy="1890184"/>
            <a:chOff x="12349762" y="2019300"/>
            <a:chExt cx="5059251" cy="1890184"/>
          </a:xfrm>
        </p:grpSpPr>
        <p:grpSp>
          <p:nvGrpSpPr>
            <p:cNvPr id="3" name="Group 3"/>
            <p:cNvGrpSpPr/>
            <p:nvPr/>
          </p:nvGrpSpPr>
          <p:grpSpPr>
            <a:xfrm>
              <a:off x="17222281" y="2165963"/>
              <a:ext cx="186732" cy="18673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>
                <a:solidFill>
                  <a:srgbClr val="008037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12359647" y="2598419"/>
              <a:ext cx="5049366" cy="1108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77153" y="2716529"/>
              <a:ext cx="5031860" cy="119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Người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dùng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nhập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tài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khoản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mật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khẩu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để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nhập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vào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hệ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thống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: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Phải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thỏa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các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điều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kiện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349762" y="2019300"/>
              <a:ext cx="5059250" cy="427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 err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</a:t>
              </a: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400" b="1" err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nhập</a:t>
              </a:r>
              <a:endPara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7010600" y="1039067"/>
            <a:ext cx="4266799" cy="8442595"/>
            <a:chOff x="0" y="0"/>
            <a:chExt cx="2620010" cy="5184140"/>
          </a:xfrm>
        </p:grpSpPr>
        <p:sp>
          <p:nvSpPr>
            <p:cNvPr id="47" name="Freeform 4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56" b="-56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270325" y="532765"/>
            <a:ext cx="5255675" cy="590232"/>
            <a:chOff x="0" y="-38100"/>
            <a:chExt cx="7007567" cy="786976"/>
          </a:xfrm>
        </p:grpSpPr>
        <p:sp>
          <p:nvSpPr>
            <p:cNvPr id="57" name="TextBox 57"/>
            <p:cNvSpPr txBox="1"/>
            <p:nvPr/>
          </p:nvSpPr>
          <p:spPr>
            <a:xfrm>
              <a:off x="2463641" y="-38100"/>
              <a:ext cx="4543926" cy="431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minder.client@gmail.com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E4F8AE2-F782-94DB-EDFD-C8E625C45B48}"/>
              </a:ext>
            </a:extLst>
          </p:cNvPr>
          <p:cNvGrpSpPr/>
          <p:nvPr/>
        </p:nvGrpSpPr>
        <p:grpSpPr>
          <a:xfrm>
            <a:off x="12349762" y="4297168"/>
            <a:ext cx="5041745" cy="2302378"/>
            <a:chOff x="12349762" y="4297168"/>
            <a:chExt cx="5041745" cy="2302378"/>
          </a:xfrm>
        </p:grpSpPr>
        <p:grpSp>
          <p:nvGrpSpPr>
            <p:cNvPr id="40" name="Group 40"/>
            <p:cNvGrpSpPr/>
            <p:nvPr/>
          </p:nvGrpSpPr>
          <p:grpSpPr>
            <a:xfrm>
              <a:off x="17204775" y="4497952"/>
              <a:ext cx="186732" cy="18673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>
                <a:solidFill>
                  <a:srgbClr val="FFBD59"/>
                </a:solidFill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12349762" y="4873841"/>
              <a:ext cx="5041745" cy="4271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12359647" y="4996222"/>
              <a:ext cx="5031860" cy="1603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Cho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phép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người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dùng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ký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bằng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Email,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số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điện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thoại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, google. Sau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khi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ký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sẽ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xác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thực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bằng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tin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nhắn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chưa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OTP được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đính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US" sz="2100" spc="-10" err="1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kèm</a:t>
              </a: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359647" y="4297168"/>
              <a:ext cx="3975432" cy="419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Đăng ký</a:t>
              </a:r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:a16="http://schemas.microsoft.com/office/drawing/2014/main" id="{204AC37A-367A-E08B-EE47-DD1126C0CDC7}"/>
              </a:ext>
            </a:extLst>
          </p:cNvPr>
          <p:cNvGrpSpPr>
            <a:grpSpLocks noChangeAspect="1"/>
          </p:cNvGrpSpPr>
          <p:nvPr/>
        </p:nvGrpSpPr>
        <p:grpSpPr>
          <a:xfrm>
            <a:off x="7027689" y="1021561"/>
            <a:ext cx="4266799" cy="8442595"/>
            <a:chOff x="0" y="0"/>
            <a:chExt cx="2620010" cy="5184140"/>
          </a:xfrm>
        </p:grpSpPr>
        <p:sp>
          <p:nvSpPr>
            <p:cNvPr id="85" name="Freeform 3">
              <a:extLst>
                <a:ext uri="{FF2B5EF4-FFF2-40B4-BE49-F238E27FC236}">
                  <a16:creationId xmlns:a16="http://schemas.microsoft.com/office/drawing/2014/main" id="{EB596521-BD28-5228-6678-D276A2573993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6" name="Freeform 4">
              <a:extLst>
                <a:ext uri="{FF2B5EF4-FFF2-40B4-BE49-F238E27FC236}">
                  <a16:creationId xmlns:a16="http://schemas.microsoft.com/office/drawing/2014/main" id="{024BFD32-C7BF-C0D7-65D9-7215083FCB5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56" b="-56"/>
              </a:stretch>
            </a:blipFill>
          </p:spPr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B21F9841-C9CB-A14B-9523-F253951C7F6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4C22772E-FDB4-D44C-0D89-8C3B6419E39D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0B25779C-55DF-A400-930F-DDDCE0911559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38953E38-C186-67FD-4DE4-8A46769777D6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F3266B5A-3688-2270-87D9-75E2C912D38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E8145033-F9FD-D158-E90E-86C3461D9189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72DB98B2-7D4D-460D-9598-A5C5113F1F1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67" name="Group 12">
            <a:extLst>
              <a:ext uri="{FF2B5EF4-FFF2-40B4-BE49-F238E27FC236}">
                <a16:creationId xmlns:a16="http://schemas.microsoft.com/office/drawing/2014/main" id="{23E8A10F-CC01-6216-D2AE-343A687016FE}"/>
              </a:ext>
            </a:extLst>
          </p:cNvPr>
          <p:cNvGrpSpPr>
            <a:grpSpLocks noChangeAspect="1"/>
          </p:cNvGrpSpPr>
          <p:nvPr/>
        </p:nvGrpSpPr>
        <p:grpSpPr>
          <a:xfrm>
            <a:off x="7010400" y="1048174"/>
            <a:ext cx="4266799" cy="8442595"/>
            <a:chOff x="0" y="0"/>
            <a:chExt cx="2620010" cy="5184140"/>
          </a:xfrm>
        </p:grpSpPr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1D1AB4B1-413B-AC30-FA2A-833E81403B4E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F02AD254-056C-EBA9-FFAE-507BA2934A7E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56" b="-56"/>
              </a:stretch>
            </a:blipFill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E39CB8B8-2EFD-EF46-2DA3-9D927ADDCB0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3995FEC0-BAD6-18C1-AA82-47EBC4E4F556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6159C532-27A7-3A5D-C1D9-B1F2DFF6D155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1CBBF38F-D824-3E75-D587-1C4AFEA743B1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EE8010D0-B36C-1EC1-3C79-817D2D40208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B8C34BC0-0A67-3041-28C1-0F0B3A48ADCE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10ACB924-7437-5059-5BAA-BED141F7EB46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77" name="Group 22">
            <a:extLst>
              <a:ext uri="{FF2B5EF4-FFF2-40B4-BE49-F238E27FC236}">
                <a16:creationId xmlns:a16="http://schemas.microsoft.com/office/drawing/2014/main" id="{ECDA299A-8519-B9A6-AC2E-993A107FD738}"/>
              </a:ext>
            </a:extLst>
          </p:cNvPr>
          <p:cNvGrpSpPr>
            <a:grpSpLocks noChangeAspect="1"/>
          </p:cNvGrpSpPr>
          <p:nvPr/>
        </p:nvGrpSpPr>
        <p:grpSpPr>
          <a:xfrm>
            <a:off x="7003903" y="1052310"/>
            <a:ext cx="4266799" cy="8442595"/>
            <a:chOff x="0" y="0"/>
            <a:chExt cx="2620010" cy="5184140"/>
          </a:xfrm>
        </p:grpSpPr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2B3CD3A5-121D-FE4B-9DE3-2D69D366D73D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E9DEB248-7A86-319C-9303-549A70B906DE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56" b="-56"/>
              </a:stretch>
            </a:blipFill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34D3CA0B-A112-8577-AEEF-21C49B08AAB4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C146239E-8493-42B6-3C5E-B96FEB07B839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FCBA4285-7956-D85A-CBA0-9BFD4B171670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B530F3CA-4F61-E128-B798-E3A76562B3C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255DC2F-10A7-66F0-FC43-2A010283577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A67A7A4-5BE9-4B54-F998-D4410CC673C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D66D6B7-97BD-A5F0-5068-FBCC044A67ED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00" name="Group 32">
            <a:extLst>
              <a:ext uri="{FF2B5EF4-FFF2-40B4-BE49-F238E27FC236}">
                <a16:creationId xmlns:a16="http://schemas.microsoft.com/office/drawing/2014/main" id="{7CF8E03E-2C04-6E1B-ACFB-739DA1F25FD6}"/>
              </a:ext>
            </a:extLst>
          </p:cNvPr>
          <p:cNvGrpSpPr>
            <a:grpSpLocks noChangeAspect="1"/>
          </p:cNvGrpSpPr>
          <p:nvPr/>
        </p:nvGrpSpPr>
        <p:grpSpPr>
          <a:xfrm>
            <a:off x="7010400" y="1033734"/>
            <a:ext cx="4266799" cy="8442595"/>
            <a:chOff x="0" y="0"/>
            <a:chExt cx="2620010" cy="5184140"/>
          </a:xfrm>
        </p:grpSpPr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8F5ACA38-1289-FAD7-B07B-C59EA1347275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9F1F8E7-E5E7-9745-7184-6E54519DFBB5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56" b="-56"/>
              </a:stretch>
            </a:blipFill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206CA85C-10F1-4D1B-AC54-83F1C635469F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A817C5E-C7E5-7EF8-7B9A-FFC2EBF04C65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C06606D-04AC-F9F8-962F-DA7E8A664DE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C211219F-0161-9B00-6CCC-B5E23EF4595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1CD9386-AFC4-1098-DFC9-BA2833343000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DE06B464-B6AA-3B1B-F571-7DCA4747A5C4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C3EFE2C9-05DE-3E30-68BF-A5534ECD0414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073633"/>
            <a:ext cx="186732" cy="1867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  <a:ln w="28575">
              <a:solidFill>
                <a:srgbClr val="FFBD59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675326"/>
            <a:ext cx="186732" cy="186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957"/>
            </a:solidFill>
            <a:ln w="28575">
              <a:solidFill>
                <a:srgbClr val="008037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469915"/>
            <a:ext cx="186732" cy="186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5757"/>
            </a:solidFill>
            <a:ln w="28575">
              <a:solidFill>
                <a:srgbClr val="008037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607471"/>
            <a:ext cx="522746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03EA38-4EF5-2456-B137-84A6D3F066E0}"/>
              </a:ext>
            </a:extLst>
          </p:cNvPr>
          <p:cNvGrpSpPr/>
          <p:nvPr/>
        </p:nvGrpSpPr>
        <p:grpSpPr>
          <a:xfrm>
            <a:off x="12200049" y="4149086"/>
            <a:ext cx="5059251" cy="1493794"/>
            <a:chOff x="12200049" y="4165893"/>
            <a:chExt cx="5059251" cy="1493794"/>
          </a:xfrm>
        </p:grpSpPr>
        <p:sp>
          <p:nvSpPr>
            <p:cNvPr id="16" name="AutoShape 16"/>
            <p:cNvSpPr/>
            <p:nvPr/>
          </p:nvSpPr>
          <p:spPr>
            <a:xfrm>
              <a:off x="12200049" y="4745012"/>
              <a:ext cx="505925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2200049" y="4863122"/>
              <a:ext cx="5031860" cy="796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Bao gồm ngôn ngữ và thông báo đẩy cho người dùng.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EF20C5D-83C6-61FA-681A-65220C014CC6}"/>
                </a:ext>
              </a:extLst>
            </p:cNvPr>
            <p:cNvGrpSpPr/>
            <p:nvPr/>
          </p:nvGrpSpPr>
          <p:grpSpPr>
            <a:xfrm>
              <a:off x="12200049" y="4165893"/>
              <a:ext cx="5059251" cy="419923"/>
              <a:chOff x="12200049" y="4165893"/>
              <a:chExt cx="5059251" cy="419923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7072568" y="4299504"/>
                <a:ext cx="186732" cy="186732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FF5757"/>
                </a:solidFill>
                <a:ln w="28575">
                  <a:solidFill>
                    <a:srgbClr val="FF1616"/>
                  </a:solidFill>
                </a:ln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12200049" y="4165893"/>
                <a:ext cx="4489786" cy="419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Hệ thống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ABFF3-0392-72FF-F1C8-FE225C054E08}"/>
              </a:ext>
            </a:extLst>
          </p:cNvPr>
          <p:cNvGrpSpPr/>
          <p:nvPr/>
        </p:nvGrpSpPr>
        <p:grpSpPr>
          <a:xfrm>
            <a:off x="12200049" y="7144384"/>
            <a:ext cx="5059251" cy="1493794"/>
            <a:chOff x="12200049" y="7144384"/>
            <a:chExt cx="5059251" cy="1493794"/>
          </a:xfrm>
        </p:grpSpPr>
        <p:sp>
          <p:nvSpPr>
            <p:cNvPr id="20" name="AutoShape 20"/>
            <p:cNvSpPr/>
            <p:nvPr/>
          </p:nvSpPr>
          <p:spPr>
            <a:xfrm>
              <a:off x="12200049" y="7723502"/>
              <a:ext cx="5059251" cy="1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2200049" y="7841613"/>
              <a:ext cx="5031860" cy="796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Thiết lập bắt buộc để hệ thống hổ trợ, đề xuất team và trận đấu phù hợp.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97F7AC2-F6B8-AB39-2952-C91EC84C6946}"/>
                </a:ext>
              </a:extLst>
            </p:cNvPr>
            <p:cNvGrpSpPr/>
            <p:nvPr/>
          </p:nvGrpSpPr>
          <p:grpSpPr>
            <a:xfrm>
              <a:off x="12200049" y="7144384"/>
              <a:ext cx="5059251" cy="419923"/>
              <a:chOff x="12200049" y="7144384"/>
              <a:chExt cx="5059251" cy="419923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17072568" y="7291048"/>
                <a:ext cx="186732" cy="186732"/>
                <a:chOff x="0" y="0"/>
                <a:chExt cx="812800" cy="8128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7ED957"/>
                </a:solidFill>
                <a:ln w="28575">
                  <a:solidFill>
                    <a:srgbClr val="008037"/>
                  </a:solidFill>
                </a:ln>
              </p:spPr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  <p:sp>
            <p:nvSpPr>
              <p:cNvPr id="25" name="TextBox 25"/>
              <p:cNvSpPr txBox="1"/>
              <p:nvPr/>
            </p:nvSpPr>
            <p:spPr>
              <a:xfrm>
                <a:off x="12200049" y="7144384"/>
                <a:ext cx="5059250" cy="419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Cài đặt trận đấu</a:t>
                </a:r>
              </a:p>
            </p:txBody>
          </p:sp>
        </p:grp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534145" y="656539"/>
            <a:ext cx="4516206" cy="8936089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b="-31993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670C46-5B67-2733-E43B-CD8929E760F9}"/>
              </a:ext>
            </a:extLst>
          </p:cNvPr>
          <p:cNvGrpSpPr/>
          <p:nvPr/>
        </p:nvGrpSpPr>
        <p:grpSpPr>
          <a:xfrm>
            <a:off x="12200049" y="1568402"/>
            <a:ext cx="5059251" cy="1079181"/>
            <a:chOff x="12200049" y="1568402"/>
            <a:chExt cx="5059251" cy="1079181"/>
          </a:xfrm>
        </p:grpSpPr>
        <p:sp>
          <p:nvSpPr>
            <p:cNvPr id="26" name="AutoShape 26"/>
            <p:cNvSpPr/>
            <p:nvPr/>
          </p:nvSpPr>
          <p:spPr>
            <a:xfrm>
              <a:off x="12200049" y="2166570"/>
              <a:ext cx="5031860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2200049" y="2270394"/>
              <a:ext cx="5031860" cy="377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Cho phép cài đặt thông tin cơ bản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6C451F1-1A29-E6A4-7FB4-9CA777B7181D}"/>
                </a:ext>
              </a:extLst>
            </p:cNvPr>
            <p:cNvGrpSpPr/>
            <p:nvPr/>
          </p:nvGrpSpPr>
          <p:grpSpPr>
            <a:xfrm>
              <a:off x="12200049" y="1568402"/>
              <a:ext cx="5059251" cy="419923"/>
              <a:chOff x="12200049" y="1568402"/>
              <a:chExt cx="5059251" cy="419923"/>
            </a:xfrm>
          </p:grpSpPr>
          <p:grpSp>
            <p:nvGrpSpPr>
              <p:cNvPr id="37" name="Group 37"/>
              <p:cNvGrpSpPr/>
              <p:nvPr/>
            </p:nvGrpSpPr>
            <p:grpSpPr>
              <a:xfrm>
                <a:off x="17072568" y="1734115"/>
                <a:ext cx="186732" cy="186732"/>
                <a:chOff x="0" y="0"/>
                <a:chExt cx="812800" cy="812800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FFDE59"/>
                </a:solidFill>
                <a:ln w="28575">
                  <a:solidFill>
                    <a:srgbClr val="FFBD59"/>
                  </a:solidFill>
                </a:ln>
              </p:spPr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  <p:sp>
            <p:nvSpPr>
              <p:cNvPr id="41" name="TextBox 41"/>
              <p:cNvSpPr txBox="1"/>
              <p:nvPr/>
            </p:nvSpPr>
            <p:spPr>
              <a:xfrm>
                <a:off x="12200049" y="1568402"/>
                <a:ext cx="5059251" cy="419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Hồ sơ cá nhân</a:t>
                </a:r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028700" y="4012570"/>
            <a:ext cx="5227460" cy="41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Chi tiết cài đặt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5152" y="4549779"/>
            <a:ext cx="4831008" cy="119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 thông tin người dùng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 trận đấu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 hệ thống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270325" y="532765"/>
            <a:ext cx="5255675" cy="590232"/>
            <a:chOff x="0" y="-38100"/>
            <a:chExt cx="7007567" cy="786976"/>
          </a:xfrm>
        </p:grpSpPr>
        <p:sp>
          <p:nvSpPr>
            <p:cNvPr id="46" name="TextBox 46"/>
            <p:cNvSpPr txBox="1"/>
            <p:nvPr/>
          </p:nvSpPr>
          <p:spPr>
            <a:xfrm>
              <a:off x="2463641" y="-38100"/>
              <a:ext cx="4543926" cy="423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minder.client@gmail.com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028700" y="5073633"/>
            <a:ext cx="186732" cy="18673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  <a:ln w="28575">
              <a:solidFill>
                <a:srgbClr val="FFBD59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675326"/>
            <a:ext cx="186732" cy="18673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957"/>
            </a:solidFill>
            <a:ln w="28575">
              <a:solidFill>
                <a:srgbClr val="008037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469915"/>
            <a:ext cx="186732" cy="18673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5757"/>
            </a:solidFill>
            <a:ln w="28575">
              <a:solidFill>
                <a:srgbClr val="008037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635921"/>
            <a:ext cx="5227460" cy="199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 người dùng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534145" y="656540"/>
            <a:ext cx="4272053" cy="8452990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271" b="-2271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028700" y="4012570"/>
            <a:ext cx="5227460" cy="41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Chi tiết cài đặt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5152" y="4549779"/>
            <a:ext cx="4831008" cy="119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Xem hồ sơ cá nhân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Thiết lập hồ sơ cá nhân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Đổi mật khẩu.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270325" y="532765"/>
            <a:ext cx="5255675" cy="590232"/>
            <a:chOff x="0" y="-38100"/>
            <a:chExt cx="7007567" cy="786976"/>
          </a:xfrm>
        </p:grpSpPr>
        <p:sp>
          <p:nvSpPr>
            <p:cNvPr id="44" name="TextBox 44"/>
            <p:cNvSpPr txBox="1"/>
            <p:nvPr/>
          </p:nvSpPr>
          <p:spPr>
            <a:xfrm>
              <a:off x="2463641" y="-38100"/>
              <a:ext cx="4543926" cy="423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396663"/>
              <a:ext cx="7007567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minder.client@gmail.com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4217A2-C559-FC09-223A-F496F6B28310}"/>
              </a:ext>
            </a:extLst>
          </p:cNvPr>
          <p:cNvGrpSpPr/>
          <p:nvPr/>
        </p:nvGrpSpPr>
        <p:grpSpPr>
          <a:xfrm>
            <a:off x="12196084" y="1705454"/>
            <a:ext cx="5059251" cy="1479231"/>
            <a:chOff x="12200049" y="1705454"/>
            <a:chExt cx="5059251" cy="1479231"/>
          </a:xfrm>
        </p:grpSpPr>
        <p:sp>
          <p:nvSpPr>
            <p:cNvPr id="38" name="TextBox 38"/>
            <p:cNvSpPr txBox="1"/>
            <p:nvPr/>
          </p:nvSpPr>
          <p:spPr>
            <a:xfrm>
              <a:off x="12200049" y="2407446"/>
              <a:ext cx="5031860" cy="777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Cho phép người dùng, bạn bè, thành viên trong đội xem thông tin cá nhân.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C9EB3E-0A97-63B5-52DC-735AE14BCE54}"/>
                </a:ext>
              </a:extLst>
            </p:cNvPr>
            <p:cNvGrpSpPr/>
            <p:nvPr/>
          </p:nvGrpSpPr>
          <p:grpSpPr>
            <a:xfrm>
              <a:off x="12200049" y="1705454"/>
              <a:ext cx="5059251" cy="419923"/>
              <a:chOff x="12200049" y="1705454"/>
              <a:chExt cx="5059251" cy="419923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2200049" y="1705454"/>
                <a:ext cx="5059251" cy="419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Xem hồ sơ cá nhân</a:t>
                </a:r>
              </a:p>
            </p:txBody>
          </p:sp>
          <p:grpSp>
            <p:nvGrpSpPr>
              <p:cNvPr id="46" name="Group 17">
                <a:extLst>
                  <a:ext uri="{FF2B5EF4-FFF2-40B4-BE49-F238E27FC236}">
                    <a16:creationId xmlns:a16="http://schemas.microsoft.com/office/drawing/2014/main" id="{F0CEDBEC-6D4C-1BD4-4184-754500EEB8D2}"/>
                  </a:ext>
                </a:extLst>
              </p:cNvPr>
              <p:cNvGrpSpPr/>
              <p:nvPr/>
            </p:nvGrpSpPr>
            <p:grpSpPr>
              <a:xfrm>
                <a:off x="17072568" y="1833067"/>
                <a:ext cx="186732" cy="186732"/>
                <a:chOff x="0" y="0"/>
                <a:chExt cx="812800" cy="812800"/>
              </a:xfrm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BA1FA3A6-C059-6333-FA5C-A9E5878E1F66}"/>
                    </a:ext>
                  </a:extLst>
                </p:cNvPr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7ED957"/>
                </a:solidFill>
                <a:ln w="28575">
                  <a:solidFill>
                    <a:srgbClr val="008037"/>
                  </a:solidFill>
                </a:ln>
              </p:spPr>
            </p:sp>
            <p:sp>
              <p:nvSpPr>
                <p:cNvPr id="48" name="TextBox 19">
                  <a:extLst>
                    <a:ext uri="{FF2B5EF4-FFF2-40B4-BE49-F238E27FC236}">
                      <a16:creationId xmlns:a16="http://schemas.microsoft.com/office/drawing/2014/main" id="{090620F1-BCDD-5D49-66C6-6D36E0C33693}"/>
                    </a:ext>
                  </a:extLst>
                </p:cNvPr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</p:grpSp>
        <p:sp>
          <p:nvSpPr>
            <p:cNvPr id="5" name="AutoShape 26">
              <a:extLst>
                <a:ext uri="{FF2B5EF4-FFF2-40B4-BE49-F238E27FC236}">
                  <a16:creationId xmlns:a16="http://schemas.microsoft.com/office/drawing/2014/main" id="{7843C9A9-EE7F-8CBF-E105-A1308FBE4ABD}"/>
                </a:ext>
              </a:extLst>
            </p:cNvPr>
            <p:cNvSpPr/>
            <p:nvPr/>
          </p:nvSpPr>
          <p:spPr>
            <a:xfrm>
              <a:off x="12200049" y="2277429"/>
              <a:ext cx="5031860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58265D-19E5-BF5F-38FA-B6CAB129B401}"/>
              </a:ext>
            </a:extLst>
          </p:cNvPr>
          <p:cNvGrpSpPr/>
          <p:nvPr/>
        </p:nvGrpSpPr>
        <p:grpSpPr>
          <a:xfrm>
            <a:off x="12196084" y="4324057"/>
            <a:ext cx="5106101" cy="1161258"/>
            <a:chOff x="12196084" y="4165760"/>
            <a:chExt cx="5106101" cy="1161258"/>
          </a:xfrm>
        </p:grpSpPr>
        <p:sp>
          <p:nvSpPr>
            <p:cNvPr id="36" name="TextBox 36"/>
            <p:cNvSpPr txBox="1"/>
            <p:nvPr/>
          </p:nvSpPr>
          <p:spPr>
            <a:xfrm>
              <a:off x="12196084" y="4949829"/>
              <a:ext cx="5031860" cy="377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Thiết lập lại các thông tin người dùng.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E075CC2-7623-72F4-5C9D-7C0F67BD7633}"/>
                </a:ext>
              </a:extLst>
            </p:cNvPr>
            <p:cNvGrpSpPr/>
            <p:nvPr/>
          </p:nvGrpSpPr>
          <p:grpSpPr>
            <a:xfrm>
              <a:off x="12196084" y="4165760"/>
              <a:ext cx="5106101" cy="566244"/>
              <a:chOff x="12196084" y="4165760"/>
              <a:chExt cx="5106101" cy="566244"/>
            </a:xfrm>
          </p:grpSpPr>
          <p:sp>
            <p:nvSpPr>
              <p:cNvPr id="37" name="TextBox 37"/>
              <p:cNvSpPr txBox="1"/>
              <p:nvPr/>
            </p:nvSpPr>
            <p:spPr>
              <a:xfrm>
                <a:off x="12200049" y="4165760"/>
                <a:ext cx="5059251" cy="419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Thiết lập hồ sơ cá nhân</a:t>
                </a:r>
              </a:p>
            </p:txBody>
          </p:sp>
          <p:grpSp>
            <p:nvGrpSpPr>
              <p:cNvPr id="49" name="Group 14">
                <a:extLst>
                  <a:ext uri="{FF2B5EF4-FFF2-40B4-BE49-F238E27FC236}">
                    <a16:creationId xmlns:a16="http://schemas.microsoft.com/office/drawing/2014/main" id="{2435FB25-BE4F-C60F-9585-5BB38A3FF317}"/>
                  </a:ext>
                </a:extLst>
              </p:cNvPr>
              <p:cNvGrpSpPr/>
              <p:nvPr/>
            </p:nvGrpSpPr>
            <p:grpSpPr>
              <a:xfrm>
                <a:off x="17055062" y="4293373"/>
                <a:ext cx="186732" cy="186732"/>
                <a:chOff x="0" y="0"/>
                <a:chExt cx="812800" cy="812800"/>
              </a:xfrm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1CA4A80B-0F8D-0681-137F-CA47F4AFF648}"/>
                    </a:ext>
                  </a:extLst>
                </p:cNvPr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FFDE59"/>
                </a:solidFill>
                <a:ln w="28575">
                  <a:solidFill>
                    <a:srgbClr val="FFBD59"/>
                  </a:solidFill>
                </a:ln>
              </p:spPr>
            </p:sp>
            <p:sp>
              <p:nvSpPr>
                <p:cNvPr id="51" name="TextBox 16">
                  <a:extLst>
                    <a:ext uri="{FF2B5EF4-FFF2-40B4-BE49-F238E27FC236}">
                      <a16:creationId xmlns:a16="http://schemas.microsoft.com/office/drawing/2014/main" id="{E3FA9782-92CC-535D-C1BD-619697533FC0}"/>
                    </a:ext>
                  </a:extLst>
                </p:cNvPr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  <p:sp>
            <p:nvSpPr>
              <p:cNvPr id="6" name="AutoShape 26">
                <a:extLst>
                  <a:ext uri="{FF2B5EF4-FFF2-40B4-BE49-F238E27FC236}">
                    <a16:creationId xmlns:a16="http://schemas.microsoft.com/office/drawing/2014/main" id="{41CD61DB-5AC6-59D7-7FD3-DFE3CAB97F8E}"/>
                  </a:ext>
                </a:extLst>
              </p:cNvPr>
              <p:cNvSpPr/>
              <p:nvPr/>
            </p:nvSpPr>
            <p:spPr>
              <a:xfrm>
                <a:off x="12196084" y="4732003"/>
                <a:ext cx="5106101" cy="1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EB2317-5758-640F-2382-0A4325AA6260}"/>
              </a:ext>
            </a:extLst>
          </p:cNvPr>
          <p:cNvGrpSpPr/>
          <p:nvPr/>
        </p:nvGrpSpPr>
        <p:grpSpPr>
          <a:xfrm>
            <a:off x="12196084" y="6624686"/>
            <a:ext cx="5059251" cy="1074209"/>
            <a:chOff x="12196084" y="6624686"/>
            <a:chExt cx="5059251" cy="1074209"/>
          </a:xfrm>
        </p:grpSpPr>
        <p:sp>
          <p:nvSpPr>
            <p:cNvPr id="34" name="TextBox 34"/>
            <p:cNvSpPr txBox="1"/>
            <p:nvPr/>
          </p:nvSpPr>
          <p:spPr>
            <a:xfrm>
              <a:off x="12196084" y="7326677"/>
              <a:ext cx="5031860" cy="372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10">
                  <a:solidFill>
                    <a:srgbClr val="545454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Thay đổi mật khẩu của người dùng.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748380-D789-1F8B-ABBF-95D9D287C473}"/>
                </a:ext>
              </a:extLst>
            </p:cNvPr>
            <p:cNvGrpSpPr/>
            <p:nvPr/>
          </p:nvGrpSpPr>
          <p:grpSpPr>
            <a:xfrm>
              <a:off x="12196084" y="6624686"/>
              <a:ext cx="5059251" cy="419923"/>
              <a:chOff x="12200049" y="6624686"/>
              <a:chExt cx="5059251" cy="419923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17045177" y="6752299"/>
                <a:ext cx="186732" cy="186732"/>
                <a:chOff x="0" y="0"/>
                <a:chExt cx="812800" cy="812800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FF5757"/>
                </a:solidFill>
                <a:ln w="28575">
                  <a:solidFill>
                    <a:srgbClr val="FF1616"/>
                  </a:solidFill>
                </a:ln>
              </p:spPr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76200" y="76200"/>
                  <a:ext cx="660400" cy="6604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9"/>
                    </a:lnSpc>
                  </a:pPr>
                  <a:endParaRPr>
                    <a:latin typeface="Inter" panose="02000503000000020004" pitchFamily="2" charset="0"/>
                    <a:ea typeface="Inter" panose="02000503000000020004" pitchFamily="2" charset="0"/>
                  </a:endParaRPr>
                </a:p>
              </p:txBody>
            </p:sp>
          </p:grpSp>
          <p:sp>
            <p:nvSpPr>
              <p:cNvPr id="35" name="TextBox 35"/>
              <p:cNvSpPr txBox="1"/>
              <p:nvPr/>
            </p:nvSpPr>
            <p:spPr>
              <a:xfrm>
                <a:off x="12200049" y="6624686"/>
                <a:ext cx="5059251" cy="419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Inter" panose="02000503000000020004" pitchFamily="2" charset="0"/>
                    <a:ea typeface="Inter" panose="02000503000000020004" pitchFamily="2" charset="0"/>
                  </a:rPr>
                  <a:t>Đổi mật khẩu</a:t>
                </a:r>
              </a:p>
            </p:txBody>
          </p:sp>
        </p:grpSp>
        <p:sp>
          <p:nvSpPr>
            <p:cNvPr id="7" name="AutoShape 26">
              <a:extLst>
                <a:ext uri="{FF2B5EF4-FFF2-40B4-BE49-F238E27FC236}">
                  <a16:creationId xmlns:a16="http://schemas.microsoft.com/office/drawing/2014/main" id="{DE0A9DC2-A5C8-8E36-3D85-D4356EBF6851}"/>
                </a:ext>
              </a:extLst>
            </p:cNvPr>
            <p:cNvSpPr/>
            <p:nvPr/>
          </p:nvSpPr>
          <p:spPr>
            <a:xfrm>
              <a:off x="12196084" y="7196660"/>
              <a:ext cx="5031860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6" name="Group 2">
            <a:extLst>
              <a:ext uri="{FF2B5EF4-FFF2-40B4-BE49-F238E27FC236}">
                <a16:creationId xmlns:a16="http://schemas.microsoft.com/office/drawing/2014/main" id="{833F7567-041D-29AF-1AD5-BCDBB9833BFB}"/>
              </a:ext>
            </a:extLst>
          </p:cNvPr>
          <p:cNvGrpSpPr>
            <a:grpSpLocks noChangeAspect="1"/>
          </p:cNvGrpSpPr>
          <p:nvPr/>
        </p:nvGrpSpPr>
        <p:grpSpPr>
          <a:xfrm>
            <a:off x="6544823" y="639186"/>
            <a:ext cx="4250696" cy="8410732"/>
            <a:chOff x="0" y="0"/>
            <a:chExt cx="2620010" cy="5184140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C1854EEF-1C7A-A240-2728-03D2C511F3F7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5AB88CCE-35D1-76BF-25CF-12BB3DAE0C13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46750"/>
              </a:stretch>
            </a:blipFill>
          </p:spPr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12B4E521-848D-6B79-3E0C-F13DE20872C1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2C026E12-5139-A876-0217-4FF150A26E10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98E2C2E3-523E-F3A1-85E9-5A6A20AF6591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2C16C3FC-D51F-92C4-B3A7-107E8150525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27493144-5948-51A0-1907-381F378B4697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AA69B7F-BCFE-E530-FF58-1CC27F7297CE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27045682-90D7-8E7F-B810-77EE260D097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66" name="Group 12">
            <a:extLst>
              <a:ext uri="{FF2B5EF4-FFF2-40B4-BE49-F238E27FC236}">
                <a16:creationId xmlns:a16="http://schemas.microsoft.com/office/drawing/2014/main" id="{31C0417D-A293-2842-66CE-7AC2680366CE}"/>
              </a:ext>
            </a:extLst>
          </p:cNvPr>
          <p:cNvGrpSpPr>
            <a:grpSpLocks noChangeAspect="1"/>
          </p:cNvGrpSpPr>
          <p:nvPr/>
        </p:nvGrpSpPr>
        <p:grpSpPr>
          <a:xfrm>
            <a:off x="6553601" y="656540"/>
            <a:ext cx="4266799" cy="8442595"/>
            <a:chOff x="0" y="0"/>
            <a:chExt cx="2620010" cy="5184140"/>
          </a:xfrm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36095A73-794E-7FBC-1952-E6262CDA4E41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7B0ABE9-43F4-3D37-212F-37562DC14356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4" r="-154"/>
              </a:stretch>
            </a:blipFill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3706F8FD-24C0-E786-F5AB-6C8EB3E10AC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58A25FC0-69B9-5162-77E5-7A934AF3A3F9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84D53956-E20D-7505-1CFF-957900E147A8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002B2DD9-298A-6F0E-F486-B2B2078E0411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288CF989-05CF-5839-6FBB-A4DBD3601AA6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1D68FA6-8EC6-3F4C-99A9-0899739FF693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E9B3BF9F-E8A1-C39E-32AB-FFAB3F361BE4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76" name="Group 22">
            <a:extLst>
              <a:ext uri="{FF2B5EF4-FFF2-40B4-BE49-F238E27FC236}">
                <a16:creationId xmlns:a16="http://schemas.microsoft.com/office/drawing/2014/main" id="{713829BD-894A-7A11-7ACB-8B1B81EE67B8}"/>
              </a:ext>
            </a:extLst>
          </p:cNvPr>
          <p:cNvGrpSpPr>
            <a:grpSpLocks noChangeAspect="1"/>
          </p:cNvGrpSpPr>
          <p:nvPr/>
        </p:nvGrpSpPr>
        <p:grpSpPr>
          <a:xfrm>
            <a:off x="6505070" y="661688"/>
            <a:ext cx="4266799" cy="8440526"/>
            <a:chOff x="0" y="0"/>
            <a:chExt cx="2620010" cy="5182870"/>
          </a:xfrm>
        </p:grpSpPr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14763AF2-D3C4-4066-37D0-50B00BC68C8B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B55845A-89F6-88E3-E5B3-789DC1C9A99A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54" r="-154"/>
              </a:stretch>
            </a:blipFill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1830C8DB-E82C-2C22-FA29-53257CAFFDD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7E237349-6AB3-B3C7-77F7-F0591FF577E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07483A07-3A9C-200D-C867-9CC9512595B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2B72059C-1BDA-D3B0-FC03-B2EF2A42B8F1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CCF949F9-22C8-C89B-3006-B330DCE4429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1AFC79A-BDDA-C20D-2828-43412DDF3507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7C1DF0E0-4ED8-C5CE-F4D0-B9378FED5C2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86" name="Group 32">
            <a:extLst>
              <a:ext uri="{FF2B5EF4-FFF2-40B4-BE49-F238E27FC236}">
                <a16:creationId xmlns:a16="http://schemas.microsoft.com/office/drawing/2014/main" id="{D36CB9F6-3C36-9AB7-7717-D14FE3FBCADD}"/>
              </a:ext>
            </a:extLst>
          </p:cNvPr>
          <p:cNvGrpSpPr>
            <a:grpSpLocks noChangeAspect="1"/>
          </p:cNvGrpSpPr>
          <p:nvPr/>
        </p:nvGrpSpPr>
        <p:grpSpPr>
          <a:xfrm>
            <a:off x="6527820" y="647700"/>
            <a:ext cx="4266799" cy="8442595"/>
            <a:chOff x="0" y="0"/>
            <a:chExt cx="2620010" cy="5184140"/>
          </a:xfrm>
        </p:grpSpPr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F7842D5A-6880-EFB6-DD18-E433A720E278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B503D23C-3329-1E18-5D85-BA7E57F56675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56" b="-56"/>
              </a:stretch>
            </a:blipFill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864153D5-1517-2410-FC13-2DF2E1CC2C0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410B940E-A05A-B708-F51E-611E7773931D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70B608C0-1C01-B152-7C2D-10F68DBDABA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435F9632-291B-2ECA-0878-4FCF1BE5C452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67C5010D-00FB-0955-00DB-073E760832BE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36D41672-DDDE-6A0A-1229-E4988FA3BCB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3BB3EC4A-9B83-B69F-FE39-B1B9973168B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8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79483" y="729149"/>
            <a:ext cx="4232288" cy="837430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606400" y="4685983"/>
            <a:ext cx="81883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spc="-45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Cài đặt trận đấu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8941" y="4210369"/>
            <a:ext cx="8095791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'Notch' Product Mockups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42886" y="5200650"/>
            <a:ext cx="445688" cy="0"/>
          </a:xfrm>
          <a:prstGeom prst="line">
            <a:avLst/>
          </a:prstGeom>
          <a:ln w="57150" cap="flat">
            <a:solidFill>
              <a:srgbClr val="2E2E2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1999322" y="5200650"/>
            <a:ext cx="445688" cy="0"/>
          </a:xfrm>
          <a:prstGeom prst="line">
            <a:avLst/>
          </a:prstGeom>
          <a:ln w="57150" cap="flat">
            <a:solidFill>
              <a:srgbClr val="2E2E2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6220" y="1348473"/>
            <a:ext cx="3922583" cy="7761504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56" b="-5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232656" y="1348473"/>
            <a:ext cx="3922583" cy="7761504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56" b="-56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289092" y="1348473"/>
            <a:ext cx="3922583" cy="7761504"/>
            <a:chOff x="0" y="0"/>
            <a:chExt cx="2620010" cy="5184140"/>
          </a:xfrm>
        </p:grpSpPr>
        <p:sp>
          <p:nvSpPr>
            <p:cNvPr id="26" name="Freeform 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56" b="-56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0" y="286385"/>
            <a:ext cx="18288000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spc="-28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Khu vực thi đấu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94916" y="5200650"/>
            <a:ext cx="445688" cy="0"/>
          </a:xfrm>
          <a:prstGeom prst="line">
            <a:avLst/>
          </a:prstGeom>
          <a:ln w="57150" cap="flat">
            <a:solidFill>
              <a:srgbClr val="2E2E2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380282" y="1341329"/>
            <a:ext cx="3922583" cy="7761504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56" b="-5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36054" y="1341329"/>
            <a:ext cx="3922583" cy="7761504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56" b="-5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286385"/>
            <a:ext cx="18288000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spc="-28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Thời gian thi đấu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27657" y="9144635"/>
            <a:ext cx="1227832" cy="40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Cá nhân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51134" y="9220200"/>
            <a:ext cx="1493466" cy="40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Đội bóng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182709" y="1262748"/>
            <a:ext cx="3922583" cy="7761504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0" b="-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86385"/>
            <a:ext cx="18288000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spc="-28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Loại sân thi đấu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6971" y="964158"/>
            <a:ext cx="4032921" cy="7979828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0" r="-3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2903850"/>
            <a:ext cx="8115300" cy="102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Quản lý đội bóng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352035"/>
            <a:ext cx="8115300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273">
                <a:solidFill>
                  <a:srgbClr val="2E2E2E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101917" y="2523167"/>
            <a:ext cx="2639112" cy="3790370"/>
            <a:chOff x="0" y="0"/>
            <a:chExt cx="3518815" cy="505382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3500" cy="5053827"/>
              <a:chOff x="0" y="0"/>
              <a:chExt cx="12543" cy="99828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543" cy="998287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998287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998287"/>
                    </a:lnTo>
                    <a:lnTo>
                      <a:pt x="0" y="998287"/>
                    </a:lnTo>
                    <a:close/>
                  </a:path>
                </a:pathLst>
              </a:custGeom>
              <a:solidFill>
                <a:srgbClr val="858C8B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60027" y="2831834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Yes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60027" y="2391777"/>
              <a:ext cx="2393002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Shadow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0027" y="3711736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Màu sắc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0027" y="4151791"/>
              <a:ext cx="2388517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Trắng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64512" y="717924"/>
              <a:ext cx="3054303" cy="13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211" lvl="1" indent="-205106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Danh sách đội: Tên, chủ đội.</a:t>
              </a:r>
            </a:p>
            <a:p>
              <a:pPr marL="410211" lvl="1" indent="-205106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Tạo đội.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64512" y="277869"/>
              <a:ext cx="3054303" cy="4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Hiển thị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946427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 Product Mockups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9420225"/>
            <a:ext cx="431287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minder.client@gmail.com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012570"/>
            <a:ext cx="5227460" cy="41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Tính năng chính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549779"/>
            <a:ext cx="5227460" cy="20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Quản lý đội bóng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Chat với các thành viên trong đội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 Lên kế hoạch thi đấu.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Đề xuất thành viên.</a:t>
            </a:r>
          </a:p>
          <a:p>
            <a:pPr marL="453396" lvl="1" indent="-226698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Inter" panose="02000503000000020004" pitchFamily="2" charset="0"/>
                <a:ea typeface="Inter" panose="02000503000000020004" pitchFamily="2" charset="0"/>
              </a:rPr>
              <a:t>Yều cầu tham gia đội.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865</Words>
  <Application>Microsoft Office PowerPoint</Application>
  <PresentationFormat>Custom</PresentationFormat>
  <Paragraphs>148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Inter</vt:lpstr>
      <vt:lpstr>TT Fors Bold</vt:lpstr>
      <vt:lpstr>Arial</vt:lpstr>
      <vt:lpstr>TT Fors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</dc:title>
  <cp:lastModifiedBy>Hô Văn Toàn</cp:lastModifiedBy>
  <cp:revision>14</cp:revision>
  <dcterms:created xsi:type="dcterms:W3CDTF">2006-08-16T00:00:00Z</dcterms:created>
  <dcterms:modified xsi:type="dcterms:W3CDTF">2023-02-19T02:34:29Z</dcterms:modified>
  <dc:identifier>DAFanuXabAc</dc:identifier>
</cp:coreProperties>
</file>